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60" y="-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713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285750" y="6471216"/>
            <a:ext cx="6343650" cy="1629833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85750" y="5181600"/>
            <a:ext cx="6343650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732369"/>
            <a:ext cx="13716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732369"/>
            <a:ext cx="468630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86050" y="101601"/>
            <a:ext cx="2171700" cy="385233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6172200" y="8631936"/>
            <a:ext cx="569214" cy="329184"/>
          </a:xfrm>
        </p:spPr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459320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50" y="2235200"/>
            <a:ext cx="6343650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35356" y="3929447"/>
            <a:ext cx="6515100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28600" y="2133600"/>
            <a:ext cx="31432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3486150" y="2133600"/>
            <a:ext cx="3257550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228600" y="7213600"/>
            <a:ext cx="6457950" cy="117686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11083" y="889000"/>
            <a:ext cx="3217917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3483769" y="889000"/>
            <a:ext cx="3219181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11083" y="1754717"/>
            <a:ext cx="3217917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3486548" y="1754717"/>
            <a:ext cx="32164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172200" y="8636000"/>
            <a:ext cx="571500" cy="329184"/>
          </a:xfrm>
        </p:spPr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385762" y="8026401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226314" y="609600"/>
            <a:ext cx="6515100" cy="1121664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385762" y="7798823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42900" y="7315200"/>
            <a:ext cx="6343650" cy="694267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342900" y="812800"/>
            <a:ext cx="2256235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2681287" y="812800"/>
            <a:ext cx="4005263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2628900" y="822179"/>
            <a:ext cx="3771900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E185B-54FE-4DD2-9FD1-4244C3C8225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50" y="6658347"/>
            <a:ext cx="4400550" cy="696384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285750" y="7377624"/>
            <a:ext cx="4400550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28600" y="2072217"/>
            <a:ext cx="6515100" cy="603461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4857750" y="101601"/>
            <a:ext cx="1885950" cy="38523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D4E185B-54FE-4DD2-9FD1-4244C3C82257}" type="datetimeFigureOut">
              <a:rPr lang="ru-RU" smtClean="0"/>
              <a:pPr/>
              <a:t>07.07.2017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2343150" y="101601"/>
            <a:ext cx="2514600" cy="385233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172200" y="8636001"/>
            <a:ext cx="571500" cy="325967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AFC4663-1CA8-402D-8694-32409CF8D0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28600" y="609600"/>
            <a:ext cx="6515100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385762" y="1401198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385762" y="1410649"/>
            <a:ext cx="647223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755576"/>
            <a:ext cx="6888191" cy="8280920"/>
            <a:chOff x="-2817" y="755576"/>
            <a:chExt cx="6888191" cy="8280920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15616"/>
              <a:ext cx="6858000" cy="6084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http://golos-buryatyi.ru/wp-content/uploads/2015/05/des-gorit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7" y="755576"/>
              <a:ext cx="3212976" cy="2304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5588440"/>
              <a:ext cx="3210161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926" y="5606696"/>
              <a:ext cx="2902074" cy="2325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3300" y="755576"/>
              <a:ext cx="2902074" cy="2304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Прямая соединительная линия 4"/>
            <p:cNvCxnSpPr/>
            <p:nvPr/>
          </p:nvCxnSpPr>
          <p:spPr>
            <a:xfrm>
              <a:off x="188640" y="9036496"/>
              <a:ext cx="64807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/>
          <p:cNvSpPr txBox="1"/>
          <p:nvPr/>
        </p:nvSpPr>
        <p:spPr>
          <a:xfrm>
            <a:off x="191457" y="107504"/>
            <a:ext cx="64779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БЕРЕГИТЕ ЛЕС ОТ ПОЖАРА !</a:t>
            </a:r>
            <a:endParaRPr lang="ru-RU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74050" y="2195736"/>
            <a:ext cx="24839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Сгорают дома, </a:t>
            </a:r>
          </a:p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повреждаются </a:t>
            </a:r>
          </a:p>
          <a:p>
            <a:pPr algn="ctr"/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объекты экономики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688" y="5652120"/>
            <a:ext cx="5829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Гибнут</a:t>
            </a:r>
            <a:r>
              <a:rPr lang="ru-RU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животные и птицы</a:t>
            </a:r>
            <a:endParaRPr lang="ru-RU" sz="3200" b="1" dirty="0">
              <a:ln>
                <a:solidFill>
                  <a:sysClr val="windowText" lastClr="000000"/>
                </a:solidFill>
              </a:ln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4192" y="1280845"/>
            <a:ext cx="2848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Загораются леса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3327514"/>
            <a:ext cx="6857455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Несанкционированные поджоги </a:t>
            </a:r>
          </a:p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сухой травы</a:t>
            </a:r>
          </a:p>
          <a:p>
            <a:pPr algn="ctr"/>
            <a:r>
              <a:rPr lang="ru-RU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ОПАСНЫ !</a:t>
            </a:r>
            <a:endParaRPr lang="ru-RU" sz="5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6632" y="7812360"/>
            <a:ext cx="6604799" cy="1152128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 </a:t>
            </a:r>
            <a:r>
              <a:rPr lang="ru-RU" sz="1400" b="1" dirty="0" smtClean="0">
                <a:solidFill>
                  <a:prstClr val="black"/>
                </a:solidFill>
                <a:latin typeface="Calibri"/>
              </a:rPr>
              <a:t>Нарушение порядка действий по предотвращению выжигания сухой растительности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 по ч.1 ст. 4.5. Областного закона от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25.10.2025 </a:t>
            </a:r>
            <a:r>
              <a:rPr lang="ru-RU" sz="1400" dirty="0" smtClean="0">
                <a:solidFill>
                  <a:prstClr val="black"/>
                </a:solidFill>
                <a:latin typeface="Calibri"/>
              </a:rPr>
              <a:t>№273-ЗС «Об административных правонарушениях» влечет наложение административного штрафа на граждан в размере от 2000 до 4000 рублей; на должностных лиц – от 20000 до 40000 рублей; на юридических лиц – от 50000 до 60000 рублей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1337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79</TotalTime>
  <Words>23</Words>
  <Application>Microsoft Office PowerPoint</Application>
  <PresentationFormat>Экран (4:3)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Трек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Воронин</dc:creator>
  <cp:lastModifiedBy>АксененкоДВ</cp:lastModifiedBy>
  <cp:revision>10</cp:revision>
  <dcterms:created xsi:type="dcterms:W3CDTF">2017-05-12T07:49:12Z</dcterms:created>
  <dcterms:modified xsi:type="dcterms:W3CDTF">2017-07-07T06:36:50Z</dcterms:modified>
</cp:coreProperties>
</file>